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italic.fntdata"/><Relationship Id="rId26" Type="http://schemas.openxmlformats.org/officeDocument/2006/relationships/customXml" Target="../customXml/item1.xml"/><Relationship Id="rId21" Type="http://schemas.openxmlformats.org/officeDocument/2006/relationships/font" Target="fonts/MontserratMedium-bold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bold.fntdata"/><Relationship Id="rId20" Type="http://schemas.openxmlformats.org/officeDocument/2006/relationships/font" Target="fonts/MontserratMedium-regular.fntdata"/><Relationship Id="rId2" Type="http://schemas.openxmlformats.org/officeDocument/2006/relationships/presProps" Target="presProps.xml"/><Relationship Id="rId16" Type="http://schemas.openxmlformats.org/officeDocument/2006/relationships/font" Target="fonts/Montserrat-regular.fntdata"/><Relationship Id="rId24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3.xml"/><Relationship Id="rId10" Type="http://schemas.openxmlformats.org/officeDocument/2006/relationships/slide" Target="slides/slide6.xml"/><Relationship Id="rId19" Type="http://schemas.openxmlformats.org/officeDocument/2006/relationships/font" Target="fonts/Montserrat-boldItalic.fntdata"/><Relationship Id="rId22" Type="http://schemas.openxmlformats.org/officeDocument/2006/relationships/font" Target="fonts/MontserratMedium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6c79796e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6c79796e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6c79796e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6c79796e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6c79796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6c79796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c79796e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c79796e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c79796e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6c79796e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6c79796e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6c79796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6c79796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6c79796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6c79796e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6c79796e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6c79796e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6c79796e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2494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Types of databases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5"/>
          <p:cNvSpPr txBox="1"/>
          <p:nvPr>
            <p:ph type="title"/>
          </p:nvPr>
        </p:nvSpPr>
        <p:spPr>
          <a:xfrm>
            <a:off x="816700" y="435675"/>
            <a:ext cx="57357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</a:t>
            </a:r>
            <a:r>
              <a:rPr lang="en"/>
              <a:t> Database</a:t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938500" y="1246025"/>
            <a:ext cx="5825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Information about a company's operations is stored in this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 a variety of functions, including marketing, employee relations, customer service, and so 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>
            <p:ph type="title"/>
          </p:nvPr>
        </p:nvSpPr>
        <p:spPr>
          <a:xfrm>
            <a:off x="685550" y="445025"/>
            <a:ext cx="5735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database</a:t>
            </a:r>
            <a:endParaRPr/>
          </a:p>
        </p:txBody>
      </p:sp>
      <p:sp>
        <p:nvSpPr>
          <p:cNvPr id="223" name="Google Shape;223;p46"/>
          <p:cNvSpPr txBox="1"/>
          <p:nvPr>
            <p:ph idx="1" type="body"/>
          </p:nvPr>
        </p:nvSpPr>
        <p:spPr>
          <a:xfrm>
            <a:off x="685550" y="1051800"/>
            <a:ext cx="5112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store, map, and query relationships in a graph-oriented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Interconnection analysis is the most common usage for these types of computer databases.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i="1" lang="en" sz="1800"/>
              <a:t>For example: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A supermarket can use it to observe and analyse sales of a particular month.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4" name="Google Shape;224;p46"/>
          <p:cNvPicPr preferRelativeResize="0"/>
          <p:nvPr/>
        </p:nvPicPr>
        <p:blipFill rotWithShape="1">
          <a:blip r:embed="rId3">
            <a:alphaModFix/>
          </a:blip>
          <a:srcRect b="28044" l="10362" r="12423" t="21749"/>
          <a:stretch/>
        </p:blipFill>
        <p:spPr>
          <a:xfrm>
            <a:off x="6084450" y="1370700"/>
            <a:ext cx="2614101" cy="19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17025" y="404825"/>
            <a:ext cx="5735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75900" y="1084950"/>
            <a:ext cx="3695400" cy="3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Relational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Cloud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Object-oriented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Centralized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NoSQL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Personal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Operational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Graph databases.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86900" y="424925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16850" y="1175700"/>
            <a:ext cx="5591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Most commonly used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Contains a number of tables and each table has its primary key.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Database relationships in the form of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is stored in the form of tables that contains rows and columns.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47175" y="4450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838050" y="1246025"/>
            <a:ext cx="3843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Include  SQL, MS SQL Server, ORACLE and so 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Form of tables it is the reason we can access our data easily.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425" y="1506875"/>
            <a:ext cx="2658576" cy="17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496475" y="4450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Database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539850" y="1158525"/>
            <a:ext cx="5546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hybrid cloud, or a private cloud are referred as virtual environments.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Pay for storage capacity and bandwidth.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also provides on-demand scalability and high availability.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6232175" y="1658225"/>
            <a:ext cx="2289625" cy="15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465650" y="425725"/>
            <a:ext cx="573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database</a:t>
            </a:r>
            <a:endParaRPr/>
          </a:p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603650" y="1133600"/>
            <a:ext cx="6075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any type of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Represented and stored in the form of objects.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Objects are used to store the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attributes and methods of the objects to be stored in the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800"/>
              <a:t>Example:</a:t>
            </a:r>
            <a:endParaRPr b="1" i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PostgreSQL.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648050" y="445025"/>
            <a:ext cx="57357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Centralized Database</a:t>
            </a:r>
            <a:endParaRPr/>
          </a:p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938500" y="1246025"/>
            <a:ext cx="4925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Users from different places can access the data because it is stored centrally.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Allow users to access the data even from a remote place.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/>
          <p:nvPr>
            <p:ph type="title"/>
          </p:nvPr>
        </p:nvSpPr>
        <p:spPr>
          <a:xfrm>
            <a:off x="657450" y="445025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</a:t>
            </a:r>
            <a:endParaRPr/>
          </a:p>
        </p:txBody>
      </p:sp>
      <p:sp>
        <p:nvSpPr>
          <p:cNvPr id="205" name="Google Shape;205;p43"/>
          <p:cNvSpPr txBox="1"/>
          <p:nvPr>
            <p:ph idx="1" type="body"/>
          </p:nvPr>
        </p:nvSpPr>
        <p:spPr>
          <a:xfrm>
            <a:off x="739200" y="1142975"/>
            <a:ext cx="5572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NoSQL database design allows configurable schemas for data storage and retrieval.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store massive amounts of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relational databases, and NoSQL systems can readily address such issues.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/>
          <p:nvPr>
            <p:ph type="title"/>
          </p:nvPr>
        </p:nvSpPr>
        <p:spPr>
          <a:xfrm>
            <a:off x="694925" y="445025"/>
            <a:ext cx="57357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Database</a:t>
            </a:r>
            <a:endParaRPr/>
          </a:p>
        </p:txBody>
      </p:sp>
      <p:sp>
        <p:nvSpPr>
          <p:cNvPr id="211" name="Google Shape;211;p44"/>
          <p:cNvSpPr txBox="1"/>
          <p:nvPr>
            <p:ph idx="1" type="body"/>
          </p:nvPr>
        </p:nvSpPr>
        <p:spPr>
          <a:xfrm>
            <a:off x="938500" y="1246025"/>
            <a:ext cx="4878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Small, easily controllable personal computers are used to collect and store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By the same firm department and only a few people have access to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59BF3CA4-8C82-4030-96C8-01462DBF1714}"/>
</file>

<file path=customXml/itemProps2.xml><?xml version="1.0" encoding="utf-8"?>
<ds:datastoreItem xmlns:ds="http://schemas.openxmlformats.org/officeDocument/2006/customXml" ds:itemID="{3B7E3729-BD14-4E9A-8AE6-F6D37F223D8E}"/>
</file>

<file path=customXml/itemProps3.xml><?xml version="1.0" encoding="utf-8"?>
<ds:datastoreItem xmlns:ds="http://schemas.openxmlformats.org/officeDocument/2006/customXml" ds:itemID="{0B577B97-DB08-4AB8-839C-41E68DB6C96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